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9" r:id="rId8"/>
    <p:sldId id="270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9" d="100"/>
          <a:sy n="89" d="100"/>
        </p:scale>
        <p:origin x="-1258" y="-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e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6000" r="-2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9800" y="4114800"/>
            <a:ext cx="4038600" cy="4525963"/>
          </a:xfrm>
        </p:spPr>
        <p:txBody>
          <a:bodyPr/>
          <a:lstStyle/>
          <a:p>
            <a:pPr marL="0" indent="0">
              <a:buNone/>
            </a:pPr>
            <a:r>
              <a:rPr lang="bs-Latn-BA" dirty="0">
                <a:solidFill>
                  <a:schemeClr val="bg1"/>
                </a:solidFill>
              </a:rPr>
              <a:t>Radili:</a:t>
            </a:r>
          </a:p>
          <a:p>
            <a:r>
              <a:rPr lang="bs-Latn-BA" dirty="0">
                <a:solidFill>
                  <a:schemeClr val="bg1"/>
                </a:solidFill>
              </a:rPr>
              <a:t>Haris Talić</a:t>
            </a:r>
          </a:p>
          <a:p>
            <a:r>
              <a:rPr lang="bs-Latn-BA" dirty="0">
                <a:solidFill>
                  <a:schemeClr val="bg1"/>
                </a:solidFill>
              </a:rPr>
              <a:t>Imran Isak</a:t>
            </a:r>
          </a:p>
          <a:p>
            <a:r>
              <a:rPr lang="bs-Latn-BA" dirty="0">
                <a:solidFill>
                  <a:schemeClr val="bg1"/>
                </a:solidFill>
              </a:rPr>
              <a:t>Amad Mlinarić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312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>
                <a:solidFill>
                  <a:schemeClr val="bg1"/>
                </a:solidFill>
              </a:rPr>
              <a:t>Event Listener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152400" y="2895599"/>
            <a:ext cx="8862060" cy="1295400"/>
          </a:xfrm>
        </p:spPr>
      </p:pic>
    </p:spTree>
    <p:extLst>
      <p:ext uri="{BB962C8B-B14F-4D97-AF65-F5344CB8AC3E}">
        <p14:creationId xmlns:p14="http://schemas.microsoft.com/office/powerpoint/2010/main" val="524850150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>
                <a:solidFill>
                  <a:schemeClr val="bg1"/>
                </a:solidFill>
              </a:rPr>
              <a:t>Coolision Detection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" y="1741011"/>
            <a:ext cx="7932420" cy="4244340"/>
          </a:xfrm>
        </p:spPr>
      </p:pic>
    </p:spTree>
    <p:extLst>
      <p:ext uri="{BB962C8B-B14F-4D97-AF65-F5344CB8AC3E}">
        <p14:creationId xmlns:p14="http://schemas.microsoft.com/office/powerpoint/2010/main" val="1200085333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>
                <a:solidFill>
                  <a:schemeClr val="bg1"/>
                </a:solidFill>
              </a:rPr>
              <a:t>Manipulacija JS-om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447800"/>
            <a:ext cx="5425442" cy="873662"/>
          </a:xfr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53" y="4724400"/>
            <a:ext cx="7897128" cy="655638"/>
          </a:xfrm>
        </p:spPr>
      </p:pic>
      <p:pic>
        <p:nvPicPr>
          <p:cNvPr id="2050" name="Picture 2" descr="G:\Prezentacija\DOMSTAR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434" y="2954708"/>
            <a:ext cx="5173663" cy="868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99260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71800"/>
            <a:ext cx="8229600" cy="1143000"/>
          </a:xfrm>
        </p:spPr>
        <p:txBody>
          <a:bodyPr/>
          <a:lstStyle/>
          <a:p>
            <a:r>
              <a:rPr lang="bs-Latn-BA" dirty="0">
                <a:solidFill>
                  <a:schemeClr val="bg1"/>
                </a:solidFill>
              </a:rPr>
              <a:t>Hvala na pažnji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16239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>
                <a:solidFill>
                  <a:schemeClr val="bg1"/>
                </a:solidFill>
              </a:rPr>
              <a:t>Šta je Breakout?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s-Latn-BA" dirty="0">
                <a:solidFill>
                  <a:schemeClr val="bg1"/>
                </a:solidFill>
              </a:rPr>
              <a:t>Arkadna igra</a:t>
            </a:r>
          </a:p>
          <a:p>
            <a:r>
              <a:rPr lang="bs-Latn-BA" dirty="0">
                <a:solidFill>
                  <a:schemeClr val="bg1"/>
                </a:solidFill>
              </a:rPr>
              <a:t>Atari</a:t>
            </a:r>
          </a:p>
          <a:p>
            <a:r>
              <a:rPr lang="bs-Latn-BA" dirty="0">
                <a:solidFill>
                  <a:schemeClr val="bg1"/>
                </a:solidFill>
              </a:rPr>
              <a:t>1976. godine</a:t>
            </a:r>
          </a:p>
          <a:p>
            <a:r>
              <a:rPr lang="bs-Latn-BA" dirty="0">
                <a:solidFill>
                  <a:schemeClr val="bg1"/>
                </a:solidFill>
              </a:rPr>
              <a:t>Napravljeno mnogo klonova</a:t>
            </a:r>
          </a:p>
          <a:p>
            <a:r>
              <a:rPr lang="bs-Latn-BA" dirty="0">
                <a:solidFill>
                  <a:schemeClr val="bg1"/>
                </a:solidFill>
              </a:rPr>
              <a:t>Prebačena na razne sisteme</a:t>
            </a:r>
          </a:p>
          <a:p>
            <a:r>
              <a:rPr lang="bs-Latn-BA">
                <a:solidFill>
                  <a:schemeClr val="bg1"/>
                </a:solidFill>
              </a:rPr>
              <a:t>Svjetski popularna „time-killer“ igra</a:t>
            </a:r>
          </a:p>
          <a:p>
            <a:endParaRPr lang="bs-Latn-BA">
              <a:solidFill>
                <a:schemeClr val="bg1"/>
              </a:solidFill>
            </a:endParaRPr>
          </a:p>
          <a:p>
            <a:endParaRPr lang="bs-Latn-BA" dirty="0">
              <a:solidFill>
                <a:schemeClr val="bg1"/>
              </a:solidFill>
            </a:endParaRPr>
          </a:p>
          <a:p>
            <a:endParaRPr lang="bs-Latn-BA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112105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>
                <a:solidFill>
                  <a:schemeClr val="bg1"/>
                </a:solidFill>
              </a:rPr>
              <a:t>-Breakout u 10 koraka-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Logika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za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crtanje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cigli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bs-Latn-BA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Slušaoci </a:t>
            </a:r>
            <a:r>
              <a:rPr lang="vi-VN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događaj </a:t>
            </a:r>
            <a:r>
              <a:rPr lang="vi-VN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za pomjeranje miša</a:t>
            </a:r>
          </a:p>
          <a:p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Otkrivanje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udaraca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(collision detection)</a:t>
            </a:r>
          </a:p>
          <a:p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Pravljenje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reketa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i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njegovo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pomjeranje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Petlja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za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iscrtavanje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elemenata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pl-PL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Definiramo kad je kraj igre</a:t>
            </a:r>
          </a:p>
          <a:p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Brisanje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cigli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nakon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pogotka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Pračenje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rezultata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i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broja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života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Postavljanje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intervala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za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iscrtavanje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canvasa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287937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19400"/>
            <a:ext cx="8229600" cy="1143000"/>
          </a:xfrm>
        </p:spPr>
        <p:txBody>
          <a:bodyPr/>
          <a:lstStyle/>
          <a:p>
            <a:r>
              <a:rPr lang="bs-Latn-BA" dirty="0">
                <a:solidFill>
                  <a:schemeClr val="bg1"/>
                </a:solidFill>
              </a:rPr>
              <a:t>Demo igre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227937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ameplay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140" y="838200"/>
            <a:ext cx="9083860" cy="5109673"/>
          </a:xfrm>
        </p:spPr>
      </p:pic>
    </p:spTree>
    <p:extLst>
      <p:ext uri="{BB962C8B-B14F-4D97-AF65-F5344CB8AC3E}">
        <p14:creationId xmlns:p14="http://schemas.microsoft.com/office/powerpoint/2010/main" val="329173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s-Latn-BA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Level</a:t>
            </a:r>
            <a:r>
              <a:rPr lang="en-GB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bs-Latn-BA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-</a:t>
            </a:r>
            <a:r>
              <a:rPr lang="en-GB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bs-Latn-BA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Easy</a:t>
            </a:r>
            <a:r>
              <a:rPr lang="bs-Latn-BA" dirty="0">
                <a:solidFill>
                  <a:schemeClr val="bg1"/>
                </a:solidFill>
              </a:rPr>
              <a:t/>
            </a:r>
            <a:br>
              <a:rPr lang="bs-Latn-BA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FDCB403A-762C-473E-BAAC-A764BA7958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Code</a:t>
            </a:r>
            <a:endParaRPr lang="hr-BA" dirty="0">
              <a:solidFill>
                <a:schemeClr val="bg1"/>
              </a:solidFill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025" y="2236216"/>
            <a:ext cx="4040188" cy="3755055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396B885E-9267-43D7-8662-C50913138D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Screenshot</a:t>
            </a:r>
            <a:endParaRPr lang="hr-BA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E935E677-EF85-47CD-B159-9D42268F17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32" y="2241985"/>
            <a:ext cx="4039056" cy="187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80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s-Latn-BA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Level</a:t>
            </a:r>
            <a:r>
              <a:rPr lang="en-GB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bs-Latn-BA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-</a:t>
            </a:r>
            <a:r>
              <a:rPr lang="en-GB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bs-Latn-BA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Medium</a:t>
            </a:r>
            <a:r>
              <a:rPr lang="bs-Latn-BA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/>
            </a:r>
            <a:br>
              <a:rPr lang="bs-Latn-BA" sz="3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</a:br>
            <a:endParaRPr lang="en-US" sz="3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F09A1CF-F1EE-4931-BB92-43D592FB02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Code</a:t>
            </a:r>
            <a:endParaRPr lang="hr-BA" dirty="0">
              <a:solidFill>
                <a:schemeClr val="bg1"/>
              </a:solidFill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025" y="2261869"/>
            <a:ext cx="4040188" cy="386429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C5A5273-8834-4506-AED6-2FEFCFF07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Screenshot</a:t>
            </a:r>
            <a:endParaRPr lang="hr-BA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8987AA98-3C01-4005-A0D5-6E5CA8F1C7D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92350"/>
            <a:ext cx="4041775" cy="1852931"/>
          </a:xfrm>
        </p:spPr>
      </p:pic>
    </p:spTree>
    <p:extLst>
      <p:ext uri="{BB962C8B-B14F-4D97-AF65-F5344CB8AC3E}">
        <p14:creationId xmlns:p14="http://schemas.microsoft.com/office/powerpoint/2010/main" val="2713497505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s-Latn-BA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Level</a:t>
            </a:r>
            <a:r>
              <a:rPr lang="en-GB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bs-Latn-BA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-</a:t>
            </a:r>
            <a:r>
              <a:rPr lang="en-GB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bs-Latn-BA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Hard</a:t>
            </a:r>
            <a:br>
              <a:rPr lang="bs-Latn-BA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</a:br>
            <a:endParaRPr lang="en-US" sz="4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C61171C-65EC-4EC9-A970-B2947B36CB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Code</a:t>
            </a:r>
            <a:endParaRPr lang="hr-BA" dirty="0">
              <a:solidFill>
                <a:schemeClr val="bg1"/>
              </a:solidFill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025" y="2322830"/>
            <a:ext cx="4040188" cy="392080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CC7D381-61FE-428A-ACC2-E7BC21BF45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Screenshot</a:t>
            </a:r>
            <a:endParaRPr lang="hr-BA" dirty="0">
              <a:solidFill>
                <a:schemeClr val="bg1"/>
              </a:solidFill>
            </a:endParaRP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xmlns="" id="{625787C2-423F-4F3D-828E-2730063B712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72" y="2292350"/>
            <a:ext cx="4060616" cy="1868170"/>
          </a:xfrm>
        </p:spPr>
      </p:pic>
    </p:spTree>
    <p:extLst>
      <p:ext uri="{BB962C8B-B14F-4D97-AF65-F5344CB8AC3E}">
        <p14:creationId xmlns:p14="http://schemas.microsoft.com/office/powerpoint/2010/main" val="3594819095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43200"/>
            <a:ext cx="8229600" cy="1143000"/>
          </a:xfrm>
        </p:spPr>
        <p:txBody>
          <a:bodyPr/>
          <a:lstStyle/>
          <a:p>
            <a:r>
              <a:rPr lang="bs-Latn-BA" dirty="0">
                <a:solidFill>
                  <a:schemeClr val="bg1"/>
                </a:solidFill>
              </a:rPr>
              <a:t>Code Highlights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116560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105</Words>
  <Application>Microsoft Office PowerPoint</Application>
  <PresentationFormat>On-screen Show (4:3)</PresentationFormat>
  <Paragraphs>38</Paragraphs>
  <Slides>13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Šta je Breakout?</vt:lpstr>
      <vt:lpstr>-Breakout u 10 koraka-</vt:lpstr>
      <vt:lpstr>Demo igre</vt:lpstr>
      <vt:lpstr>PowerPoint Presentation</vt:lpstr>
      <vt:lpstr>Level - Easy </vt:lpstr>
      <vt:lpstr>Level - Medium </vt:lpstr>
      <vt:lpstr>Level - Hard </vt:lpstr>
      <vt:lpstr>Code Highlights</vt:lpstr>
      <vt:lpstr>Event Listener</vt:lpstr>
      <vt:lpstr>Coolision Detection</vt:lpstr>
      <vt:lpstr>Manipulacija JS-om</vt:lpstr>
      <vt:lpstr>Hvala na pažnji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Breakout</dc:title>
  <dc:creator>Imran Isak</dc:creator>
  <cp:lastModifiedBy>Imran Isak</cp:lastModifiedBy>
  <cp:revision>12</cp:revision>
  <dcterms:created xsi:type="dcterms:W3CDTF">2006-08-16T00:00:00Z</dcterms:created>
  <dcterms:modified xsi:type="dcterms:W3CDTF">2018-11-22T10:39:14Z</dcterms:modified>
</cp:coreProperties>
</file>

<file path=docProps/thumbnail.jpeg>
</file>